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64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669088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3E52E-EEDC-4AFD-8174-6E93EF179F7A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50F4A-8478-4D56-BF89-CCE71C1197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0822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24/6/2019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cy/url?sa=i&amp;rct=j&amp;q=&amp;esrc=s&amp;frm=1&amp;source=images&amp;cd=&amp;cad=rja&amp;docid=U7_IlBZc6CNkVM&amp;tbnid=gA53GUwN2GdifM:&amp;ved=0CAUQjRw&amp;url=http://www.southwesthealth.org/mri/about-mri.html&amp;ei=YwIwUsCOGees0wWE0ICIDw&amp;bvm=bv.51773540,d.ZG4&amp;psig=AFQjCNFWeSZcqNAofExqEIJj_h_Nmo32kw&amp;ust=137896434732701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cy/url?sa=i&amp;rct=j&amp;q=&amp;esrc=s&amp;frm=1&amp;source=images&amp;cd=&amp;cad=rja&amp;docid=25YUofCWYl9c_M&amp;tbnid=uWTiCi4G0SClSM:&amp;ved=0CAUQjRw&amp;url=http://www.mskimaging.co.nz/html/services.html&amp;ei=3gIwUqX5NOW60QWA5oCYBA&amp;bvm=bv.51773540,d.ZG4&amp;psig=AFQjCNFWeSZcqNAofExqEIJj_h_Nmo32kw&amp;ust=137896434732701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933056"/>
            <a:ext cx="7772400" cy="1470025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Μάθημα 1</a:t>
            </a:r>
            <a:r>
              <a:rPr lang="el-GR" b="1" dirty="0" smtClean="0"/>
              <a:t>:</a:t>
            </a:r>
            <a:r>
              <a:rPr lang="en-US" b="1" dirty="0" smtClean="0"/>
              <a:t> </a:t>
            </a:r>
            <a:r>
              <a:rPr lang="el-GR" b="1" dirty="0" smtClean="0"/>
              <a:t>Εσωτερικά όργανα του ανθρώπινου σώματος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560840" cy="2808312"/>
          </a:xfrm>
        </p:spPr>
        <p:txBody>
          <a:bodyPr>
            <a:normAutofit fontScale="92500"/>
          </a:bodyPr>
          <a:lstStyle/>
          <a:p>
            <a:pPr algn="l"/>
            <a:r>
              <a:rPr lang="el-GR" sz="5400" b="1" dirty="0" smtClean="0">
                <a:solidFill>
                  <a:schemeClr val="tx1"/>
                </a:solidFill>
              </a:rPr>
              <a:t>Ενότητα: 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/>
            <a:r>
              <a:rPr lang="el-GR" sz="5400" b="1" dirty="0" smtClean="0">
                <a:solidFill>
                  <a:schemeClr val="tx1"/>
                </a:solidFill>
              </a:rPr>
              <a:t>Το σώμα και  η    υγεία μας</a:t>
            </a:r>
          </a:p>
          <a:p>
            <a:pPr algn="l"/>
            <a:r>
              <a:rPr lang="el-GR" sz="5400" b="1" dirty="0" smtClean="0">
                <a:solidFill>
                  <a:schemeClr val="tx1"/>
                </a:solidFill>
              </a:rPr>
              <a:t> Τάξη: Γ΄</a:t>
            </a:r>
            <a:endParaRPr lang="el-GR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5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9442"/>
            <a:ext cx="8229600" cy="1143000"/>
          </a:xfrm>
        </p:spPr>
        <p:txBody>
          <a:bodyPr/>
          <a:lstStyle/>
          <a:p>
            <a:r>
              <a:rPr lang="el-GR" dirty="0" smtClean="0"/>
              <a:t>Τι σας θυμίζουν οι εικόνες;</a:t>
            </a:r>
            <a:endParaRPr lang="el-GR" dirty="0"/>
          </a:p>
        </p:txBody>
      </p:sp>
      <p:pic>
        <p:nvPicPr>
          <p:cNvPr id="1026" name="Picture 2" descr="C:\Users\nap044\Desktop\Αναθεώρηση\To swma C\imagesCAFKZS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60"/>
            <a:ext cx="568863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83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outhwesthealth.org/mri/images/ct-ima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61674"/>
            <a:ext cx="5832648" cy="612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39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skimaging.co.nz/assets/images/MRI_Bod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76673"/>
            <a:ext cx="6297587" cy="611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93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734" y="908720"/>
            <a:ext cx="181054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78" y="264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Πού θα συναντήσετε το πιο κάτω σκηνικό;</a:t>
            </a:r>
            <a:endParaRPr lang="el-GR" dirty="0"/>
          </a:p>
        </p:txBody>
      </p:sp>
      <p:sp>
        <p:nvSpPr>
          <p:cNvPr id="7" name="Pentagon 6"/>
          <p:cNvSpPr/>
          <p:nvPr/>
        </p:nvSpPr>
        <p:spPr>
          <a:xfrm flipH="1">
            <a:off x="646085" y="4214440"/>
            <a:ext cx="3074148" cy="555717"/>
          </a:xfrm>
          <a:prstGeom prst="homePlate">
            <a:avLst/>
          </a:prstGeom>
          <a:scene3d>
            <a:camera prst="orthographicFront">
              <a:rot lat="2400000" lon="600000" rev="2100000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Ευγένιος  Ιπποκράτους</a:t>
            </a:r>
          </a:p>
          <a:p>
            <a:pPr algn="ctr"/>
            <a:r>
              <a:rPr lang="el-GR" dirty="0" smtClean="0"/>
              <a:t>Ειδικός Γαστρεντερολόγος</a:t>
            </a:r>
            <a:endParaRPr lang="el-GR" dirty="0"/>
          </a:p>
        </p:txBody>
      </p:sp>
      <p:sp>
        <p:nvSpPr>
          <p:cNvPr id="9" name="Pentagon 8"/>
          <p:cNvSpPr/>
          <p:nvPr/>
        </p:nvSpPr>
        <p:spPr>
          <a:xfrm>
            <a:off x="821478" y="3537549"/>
            <a:ext cx="3244771" cy="676891"/>
          </a:xfrm>
          <a:prstGeom prst="homePlate">
            <a:avLst/>
          </a:prstGeom>
          <a:scene3d>
            <a:camera prst="orthographicFront">
              <a:rot lat="0" lon="3000000" rev="60000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Ευδοξία Θεράποντος</a:t>
            </a:r>
          </a:p>
          <a:p>
            <a:pPr algn="ctr"/>
            <a:r>
              <a:rPr lang="el-GR" dirty="0" smtClean="0"/>
              <a:t>Ειδική </a:t>
            </a:r>
            <a:r>
              <a:rPr lang="el-GR" dirty="0" err="1" smtClean="0"/>
              <a:t>Ηπατολόγος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Pentagon 3"/>
          <p:cNvSpPr/>
          <p:nvPr/>
        </p:nvSpPr>
        <p:spPr>
          <a:xfrm>
            <a:off x="1169361" y="2348881"/>
            <a:ext cx="2744502" cy="648072"/>
          </a:xfrm>
          <a:prstGeom prst="homePlate">
            <a:avLst/>
          </a:prstGeom>
          <a:scene3d>
            <a:camera prst="orthographicFront">
              <a:rot lat="1792452" lon="3000000" rev="172839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Ευέλθων</a:t>
            </a:r>
            <a:r>
              <a:rPr lang="el-GR" dirty="0" smtClean="0"/>
              <a:t> </a:t>
            </a:r>
            <a:r>
              <a:rPr lang="el-GR" dirty="0" err="1" smtClean="0"/>
              <a:t>Ιατρόπουλος</a:t>
            </a:r>
            <a:endParaRPr lang="el-GR" dirty="0" smtClean="0"/>
          </a:p>
          <a:p>
            <a:pPr algn="ctr"/>
            <a:r>
              <a:rPr lang="el-GR" dirty="0" smtClean="0"/>
              <a:t>Ειδικός Καρδιολόγος</a:t>
            </a:r>
            <a:endParaRPr lang="el-GR" dirty="0"/>
          </a:p>
        </p:txBody>
      </p:sp>
      <p:sp>
        <p:nvSpPr>
          <p:cNvPr id="8" name="Pentagon 7"/>
          <p:cNvSpPr/>
          <p:nvPr/>
        </p:nvSpPr>
        <p:spPr>
          <a:xfrm flipH="1">
            <a:off x="755574" y="1628801"/>
            <a:ext cx="2880321" cy="720080"/>
          </a:xfrm>
          <a:prstGeom prst="homePlate">
            <a:avLst/>
          </a:prstGeom>
          <a:scene3d>
            <a:camera prst="orthographicFront">
              <a:rot lat="600000" lon="300000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Ζωή </a:t>
            </a:r>
            <a:r>
              <a:rPr lang="el-GR" dirty="0" err="1" smtClean="0"/>
              <a:t>Φαρμακαλίδου</a:t>
            </a:r>
            <a:endParaRPr lang="el-GR" dirty="0" smtClean="0"/>
          </a:p>
          <a:p>
            <a:pPr algn="ctr"/>
            <a:r>
              <a:rPr lang="el-GR" dirty="0" smtClean="0"/>
              <a:t>Ειδική Νεφρολόγος</a:t>
            </a:r>
            <a:endParaRPr lang="el-GR" dirty="0"/>
          </a:p>
        </p:txBody>
      </p:sp>
      <p:sp>
        <p:nvSpPr>
          <p:cNvPr id="6" name="Pentagon 5"/>
          <p:cNvSpPr/>
          <p:nvPr/>
        </p:nvSpPr>
        <p:spPr>
          <a:xfrm flipH="1">
            <a:off x="821478" y="3129687"/>
            <a:ext cx="2723361" cy="720080"/>
          </a:xfrm>
          <a:prstGeom prst="homePlate">
            <a:avLst/>
          </a:prstGeom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Εμμανουήλ  </a:t>
            </a:r>
            <a:r>
              <a:rPr lang="el-GR" dirty="0" err="1" smtClean="0"/>
              <a:t>Καλοζωίδης</a:t>
            </a:r>
            <a:endParaRPr lang="el-GR" dirty="0" smtClean="0"/>
          </a:p>
          <a:p>
            <a:pPr algn="ctr"/>
            <a:r>
              <a:rPr lang="el-GR" dirty="0" smtClean="0"/>
              <a:t>Ειδικός Πνευμονολόγος</a:t>
            </a:r>
            <a:endParaRPr lang="el-GR" dirty="0"/>
          </a:p>
        </p:txBody>
      </p:sp>
      <p:pic>
        <p:nvPicPr>
          <p:cNvPr id="4104" name="Picture 8" descr="Girl Thinking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998" y="1928068"/>
            <a:ext cx="2376265" cy="45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3347864" y="1158511"/>
            <a:ext cx="3744416" cy="1838442"/>
          </a:xfrm>
          <a:prstGeom prst="cloudCallout">
            <a:avLst>
              <a:gd name="adj1" fmla="val 15559"/>
              <a:gd name="adj2" fmla="val 497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l-GR" dirty="0" smtClean="0">
                <a:solidFill>
                  <a:schemeClr val="tx1"/>
                </a:solidFill>
              </a:rPr>
              <a:t>Πού πρέπει να πάω;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8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Εσωτερικά όργανα του σώματος</a:t>
            </a:r>
            <a:endParaRPr lang="el-GR" sz="3600" dirty="0"/>
          </a:p>
        </p:txBody>
      </p:sp>
      <p:sp>
        <p:nvSpPr>
          <p:cNvPr id="31" name="Rectangle 30"/>
          <p:cNvSpPr/>
          <p:nvPr/>
        </p:nvSpPr>
        <p:spPr>
          <a:xfrm>
            <a:off x="3231917" y="4244351"/>
            <a:ext cx="392092" cy="269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ectangle 26"/>
          <p:cNvSpPr/>
          <p:nvPr/>
        </p:nvSpPr>
        <p:spPr>
          <a:xfrm>
            <a:off x="382238" y="1493679"/>
            <a:ext cx="1542223" cy="367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εγκέφαλος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8" y="2733337"/>
            <a:ext cx="1542223" cy="367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πνεύμονες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44208" y="1500986"/>
            <a:ext cx="1542223" cy="367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καρδία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10712" y="4010928"/>
            <a:ext cx="1209213" cy="367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στομάχι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24744"/>
            <a:ext cx="453390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199" y="-30628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Εσωτερικά όργανα του σώματος</a:t>
            </a:r>
            <a:endParaRPr lang="el-GR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476" y="876619"/>
            <a:ext cx="5819048" cy="5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085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73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Μάθημα 1: Εσωτερικά όργανα του ανθρώπινου σώματος</vt:lpstr>
      <vt:lpstr>Τι σας θυμίζουν οι εικόνες;</vt:lpstr>
      <vt:lpstr>PowerPoint Presentation</vt:lpstr>
      <vt:lpstr>PowerPoint Presentation</vt:lpstr>
      <vt:lpstr>Πού θα συναντήσετε το πιο κάτω σκηνικό;</vt:lpstr>
      <vt:lpstr>Εσωτερικά όργανα του σώματος</vt:lpstr>
      <vt:lpstr>Εσωτερικά όργανα του σώματος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σας θυμίζουν οι εικόνες;</dc:title>
  <dc:creator>nap044</dc:creator>
  <cp:lastModifiedBy>Niki Kalyfommatou</cp:lastModifiedBy>
  <cp:revision>40</cp:revision>
  <cp:lastPrinted>2013-09-12T08:30:47Z</cp:lastPrinted>
  <dcterms:created xsi:type="dcterms:W3CDTF">2013-09-11T05:24:05Z</dcterms:created>
  <dcterms:modified xsi:type="dcterms:W3CDTF">2019-06-24T07:28:10Z</dcterms:modified>
</cp:coreProperties>
</file>