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6933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21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593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851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05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847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1505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6768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213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3365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9493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1E1F-32D7-433E-9FDA-595F5E6AF1B0}" type="datetimeFigureOut">
              <a:rPr lang="el-GR" smtClean="0"/>
              <a:pPr/>
              <a:t>5/4/2020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2903-4E87-4469-9FCC-D8BA1D17E4F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846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</a:t>
            </a:r>
            <a:br>
              <a:rPr lang="en-US" b="1" dirty="0" smtClean="0"/>
            </a:br>
            <a:r>
              <a:rPr lang="en-US" dirty="0" smtClean="0"/>
              <a:t>Year 6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Crazy Match</a:t>
            </a:r>
          </a:p>
        </p:txBody>
      </p:sp>
    </p:spTree>
    <p:extLst>
      <p:ext uri="{BB962C8B-B14F-4D97-AF65-F5344CB8AC3E}">
        <p14:creationId xmlns:p14="http://schemas.microsoft.com/office/powerpoint/2010/main" xmlns="" val="18807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01798" y="2996952"/>
            <a:ext cx="3673184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place where we can </a:t>
            </a:r>
            <a:r>
              <a:rPr lang="en-US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play on the grass.</a:t>
            </a:r>
            <a:endParaRPr lang="el-G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5813" y="1391139"/>
            <a:ext cx="3059831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restaurant is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503" y="296652"/>
            <a:ext cx="403244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place where we can buy bread.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045" y="2804984"/>
            <a:ext cx="403244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place where we can see interesting things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4315949"/>
            <a:ext cx="3745953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place where we can have lunch.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5303" y="5868125"/>
            <a:ext cx="403244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place where we can read books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l-G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77592" y="116632"/>
            <a:ext cx="3814887" cy="1224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place where we can stay when we are on holiday.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79712" y="4509120"/>
            <a:ext cx="2380781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bakery is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88700" y="1628800"/>
            <a:ext cx="2232248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library is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02221" y="1466362"/>
            <a:ext cx="2520280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museum is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3501" y="3775889"/>
            <a:ext cx="2232248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park is 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24783" y="5652101"/>
            <a:ext cx="3124677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hotel is</a:t>
            </a:r>
            <a:endParaRPr lang="el-G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2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54761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864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2 Year 6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user</cp:lastModifiedBy>
  <cp:revision>5</cp:revision>
  <dcterms:created xsi:type="dcterms:W3CDTF">2015-05-15T10:20:40Z</dcterms:created>
  <dcterms:modified xsi:type="dcterms:W3CDTF">2020-04-05T13:34:31Z</dcterms:modified>
</cp:coreProperties>
</file>